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2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296" r:id="rId14"/>
    <p:sldId id="323" r:id="rId15"/>
    <p:sldId id="332" r:id="rId16"/>
    <p:sldId id="325" r:id="rId17"/>
    <p:sldId id="308" r:id="rId18"/>
    <p:sldId id="328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B8CFFC7B-CAAC-4508-82A6-EDF05A045E37}">
          <p14:sldIdLst>
            <p14:sldId id="256"/>
            <p14:sldId id="257"/>
            <p14:sldId id="312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296"/>
            <p14:sldId id="323"/>
            <p14:sldId id="332"/>
            <p14:sldId id="325"/>
          </p14:sldIdLst>
        </p14:section>
        <p14:section name="Sezione senza titolo" id="{0F17BF9C-EC0F-49D9-875E-DAC57BC83093}">
          <p14:sldIdLst>
            <p14:sldId id="308"/>
            <p14:sldId id="3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65" d="100"/>
          <a:sy n="65" d="100"/>
        </p:scale>
        <p:origin x="-13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F818-B0C2-4695-A0EE-61C5D203A66B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02E2-E317-43FE-AA2E-CAF2F551E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70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F818-B0C2-4695-A0EE-61C5D203A66B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02E2-E317-43FE-AA2E-CAF2F551E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8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F818-B0C2-4695-A0EE-61C5D203A66B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02E2-E317-43FE-AA2E-CAF2F551E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8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F818-B0C2-4695-A0EE-61C5D203A66B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02E2-E317-43FE-AA2E-CAF2F551E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24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F818-B0C2-4695-A0EE-61C5D203A66B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02E2-E317-43FE-AA2E-CAF2F551E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91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F818-B0C2-4695-A0EE-61C5D203A66B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02E2-E317-43FE-AA2E-CAF2F551E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51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F818-B0C2-4695-A0EE-61C5D203A66B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02E2-E317-43FE-AA2E-CAF2F551E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70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F818-B0C2-4695-A0EE-61C5D203A66B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02E2-E317-43FE-AA2E-CAF2F551E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60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F818-B0C2-4695-A0EE-61C5D203A66B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02E2-E317-43FE-AA2E-CAF2F551E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28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F818-B0C2-4695-A0EE-61C5D203A66B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02E2-E317-43FE-AA2E-CAF2F551E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90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F818-B0C2-4695-A0EE-61C5D203A66B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02E2-E317-43FE-AA2E-CAF2F551E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49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3F818-B0C2-4695-A0EE-61C5D203A66B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202E2-E317-43FE-AA2E-CAF2F551E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5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r>
              <a:rPr lang="it-IT" sz="5400" dirty="0" smtClean="0">
                <a:latin typeface="Bauhaus 93" panose="04030905020B02020C02" pitchFamily="82" charset="0"/>
              </a:rPr>
              <a:t>OBIETTIVO HANBURY 2018</a:t>
            </a:r>
            <a:endParaRPr lang="it-IT" sz="5400" dirty="0">
              <a:latin typeface="Bauhaus 93" panose="04030905020B02020C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560840" cy="2207096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Bauhaus 93" panose="04030905020B02020C02" pitchFamily="82" charset="0"/>
              </a:rPr>
              <a:t>TEMI:</a:t>
            </a:r>
          </a:p>
          <a:p>
            <a:r>
              <a:rPr lang="it-IT" sz="3600" dirty="0" smtClean="0">
                <a:latin typeface="Bauhaus 93" panose="04030905020B02020C02" pitchFamily="82" charset="0"/>
              </a:rPr>
              <a:t>«Cambiamenti»</a:t>
            </a:r>
          </a:p>
          <a:p>
            <a:r>
              <a:rPr lang="it-IT" sz="3600" dirty="0" smtClean="0">
                <a:latin typeface="Bauhaus 93" panose="04030905020B02020C02" pitchFamily="82" charset="0"/>
              </a:rPr>
              <a:t>«Thomas Hanbury e il suo Giardino</a:t>
            </a:r>
            <a:r>
              <a:rPr lang="it-IT" sz="3600" dirty="0" smtClean="0"/>
              <a:t>»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30846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Cambiamenti</a:t>
            </a:r>
            <a:br>
              <a:rPr lang="it-IT" dirty="0" smtClean="0"/>
            </a:br>
            <a:r>
              <a:rPr lang="it-IT" sz="2800" i="1" dirty="0" smtClean="0"/>
              <a:t>Renzo </a:t>
            </a:r>
            <a:r>
              <a:rPr lang="it-IT" sz="2800" i="1" dirty="0" err="1" smtClean="0"/>
              <a:t>Gibelli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37212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600" dirty="0" smtClean="0">
                <a:latin typeface="Bauhaus 93" panose="04030905020B02020C02" pitchFamily="82" charset="0"/>
              </a:rPr>
              <a:t>Primo classificato</a:t>
            </a:r>
            <a:endParaRPr lang="it-IT" sz="6600" dirty="0">
              <a:latin typeface="Bauhaus 93" panose="04030905020B02020C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3600" dirty="0"/>
              <a:t>Signorina mi conceda un valzer</a:t>
            </a:r>
            <a:r>
              <a:rPr lang="it-IT" dirty="0"/>
              <a:t/>
            </a:r>
            <a:br>
              <a:rPr lang="it-IT" dirty="0"/>
            </a:br>
            <a:r>
              <a:rPr lang="it-IT" sz="2000" i="1" dirty="0"/>
              <a:t>Francesco Manca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848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Signorina mi conceda un valzer</a:t>
            </a:r>
            <a:br>
              <a:rPr lang="it-IT" dirty="0" smtClean="0"/>
            </a:br>
            <a:r>
              <a:rPr lang="it-IT" sz="3100" i="1" dirty="0" smtClean="0"/>
              <a:t>Francesco Manca</a:t>
            </a:r>
            <a:endParaRPr lang="it-IT" sz="3100" i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523609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0703"/>
          </a:xfrm>
        </p:spPr>
        <p:txBody>
          <a:bodyPr>
            <a:normAutofit fontScale="90000"/>
          </a:bodyPr>
          <a:lstStyle/>
          <a:p>
            <a:r>
              <a:rPr lang="it-IT" sz="7200" dirty="0" smtClean="0">
                <a:latin typeface="Bauhaus 93" panose="04030905020B02020C02" pitchFamily="82" charset="0"/>
              </a:rPr>
              <a:t>CATEGORIA </a:t>
            </a:r>
            <a:br>
              <a:rPr lang="it-IT" sz="7200" dirty="0" smtClean="0">
                <a:latin typeface="Bauhaus 93" panose="04030905020B02020C02" pitchFamily="82" charset="0"/>
              </a:rPr>
            </a:br>
            <a:r>
              <a:rPr lang="it-IT" sz="7200" dirty="0" smtClean="0">
                <a:latin typeface="Bauhaus 93" panose="04030905020B02020C02" pitchFamily="82" charset="0"/>
              </a:rPr>
              <a:t>SCUOLE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008712" cy="841648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517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600" dirty="0" smtClean="0">
                <a:latin typeface="Bauhaus 93" panose="04030905020B02020C02" pitchFamily="82" charset="0"/>
              </a:rPr>
              <a:t>Terzo classificato</a:t>
            </a:r>
            <a:endParaRPr lang="it-IT" sz="6600" dirty="0">
              <a:latin typeface="Bauhaus 93" panose="04030905020B02020C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 err="1">
                <a:solidFill>
                  <a:prstClr val="black"/>
                </a:solidFill>
                <a:ea typeface="+mj-ea"/>
                <a:cs typeface="+mj-cs"/>
              </a:rPr>
              <a:t>Tempus</a:t>
            </a:r>
            <a:r>
              <a:rPr lang="it-IT" sz="4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it-IT" sz="4000" dirty="0" err="1">
                <a:solidFill>
                  <a:prstClr val="black"/>
                </a:solidFill>
                <a:ea typeface="+mj-ea"/>
                <a:cs typeface="+mj-cs"/>
              </a:rPr>
              <a:t>fugit</a:t>
            </a:r>
            <a:r>
              <a:rPr lang="it-IT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it-IT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it-IT" sz="2400" i="1" dirty="0">
                <a:solidFill>
                  <a:prstClr val="black"/>
                </a:solidFill>
                <a:ea typeface="+mj-ea"/>
                <a:cs typeface="+mj-cs"/>
              </a:rPr>
              <a:t>Liceo FANB – Monaco – Classe Première EURO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8259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err="1">
                <a:solidFill>
                  <a:prstClr val="black"/>
                </a:solidFill>
              </a:rPr>
              <a:t>Tempus</a:t>
            </a:r>
            <a:r>
              <a:rPr lang="it-IT" sz="4000" dirty="0">
                <a:solidFill>
                  <a:prstClr val="black"/>
                </a:solidFill>
              </a:rPr>
              <a:t> </a:t>
            </a:r>
            <a:r>
              <a:rPr lang="it-IT" sz="4000" dirty="0" err="1">
                <a:solidFill>
                  <a:prstClr val="black"/>
                </a:solidFill>
              </a:rPr>
              <a:t>fugit</a:t>
            </a:r>
            <a:r>
              <a:rPr lang="it-IT" sz="4000" dirty="0">
                <a:solidFill>
                  <a:prstClr val="black"/>
                </a:solidFill>
              </a:rPr>
              <a:t/>
            </a:r>
            <a:br>
              <a:rPr lang="it-IT" sz="4000" dirty="0">
                <a:solidFill>
                  <a:prstClr val="black"/>
                </a:solidFill>
              </a:rPr>
            </a:br>
            <a:r>
              <a:rPr lang="it-IT" sz="2800" i="1" dirty="0">
                <a:solidFill>
                  <a:prstClr val="black"/>
                </a:solidFill>
              </a:rPr>
              <a:t>Liceo FANB – Monaco – Classe Première EURO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761186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872207"/>
          </a:xfrm>
        </p:spPr>
        <p:txBody>
          <a:bodyPr>
            <a:normAutofit/>
          </a:bodyPr>
          <a:lstStyle/>
          <a:p>
            <a:r>
              <a:rPr lang="it-IT" sz="5400" dirty="0" smtClean="0">
                <a:latin typeface="Bauhaus 93" panose="04030905020B02020C02" pitchFamily="82" charset="0"/>
              </a:rPr>
              <a:t>Primo classificato</a:t>
            </a:r>
            <a:br>
              <a:rPr lang="it-IT" sz="5400" dirty="0" smtClean="0">
                <a:latin typeface="Bauhaus 93" panose="04030905020B02020C02" pitchFamily="82" charset="0"/>
              </a:rPr>
            </a:br>
            <a:r>
              <a:rPr lang="it-IT" sz="5400" i="1" dirty="0" smtClean="0">
                <a:latin typeface="Bauhaus 93" panose="04030905020B02020C02" pitchFamily="82" charset="0"/>
              </a:rPr>
              <a:t> ex </a:t>
            </a:r>
            <a:r>
              <a:rPr lang="it-IT" sz="5400" i="1" dirty="0">
                <a:latin typeface="Bauhaus 93" panose="04030905020B02020C02" pitchFamily="82" charset="0"/>
              </a:rPr>
              <a:t>aequo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prstClr val="black"/>
                </a:solidFill>
                <a:ea typeface="+mj-ea"/>
                <a:cs typeface="+mj-cs"/>
              </a:rPr>
              <a:t>Lo specchio della vita</a:t>
            </a:r>
            <a:br>
              <a:rPr lang="it-IT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it-IT" sz="2800" i="1" dirty="0">
                <a:solidFill>
                  <a:prstClr val="black"/>
                </a:solidFill>
                <a:ea typeface="+mj-ea"/>
                <a:cs typeface="+mj-cs"/>
              </a:rPr>
              <a:t>I.C. 1 BIANCHERI – classe </a:t>
            </a:r>
            <a:r>
              <a:rPr lang="it-IT" sz="2800" i="1" dirty="0" smtClean="0">
                <a:solidFill>
                  <a:prstClr val="black"/>
                </a:solidFill>
                <a:ea typeface="+mj-ea"/>
                <a:cs typeface="+mj-cs"/>
              </a:rPr>
              <a:t>2D</a:t>
            </a:r>
          </a:p>
          <a:p>
            <a:endParaRPr lang="it-IT" sz="2800" i="1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it-IT" sz="4000" dirty="0">
                <a:solidFill>
                  <a:prstClr val="black"/>
                </a:solidFill>
                <a:ea typeface="+mj-ea"/>
                <a:cs typeface="+mj-cs"/>
              </a:rPr>
              <a:t>Questione di punti di vista</a:t>
            </a:r>
            <a:br>
              <a:rPr lang="it-IT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it-IT" sz="2400" i="1" dirty="0">
                <a:solidFill>
                  <a:prstClr val="black"/>
                </a:solidFill>
                <a:ea typeface="+mj-ea"/>
                <a:cs typeface="+mj-cs"/>
              </a:rPr>
              <a:t>Liceo FANB – Monaco – Classe Première EURO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75453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Lo specchio della vita</a:t>
            </a:r>
            <a:br>
              <a:rPr lang="it-IT" dirty="0" smtClean="0"/>
            </a:br>
            <a:r>
              <a:rPr lang="it-IT" sz="3100" i="1" dirty="0">
                <a:solidFill>
                  <a:prstClr val="black"/>
                </a:solidFill>
              </a:rPr>
              <a:t>I.C. 1 BIANCHERI – classe 2D</a:t>
            </a:r>
            <a:endParaRPr lang="it-IT" sz="31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971068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>
                <a:solidFill>
                  <a:prstClr val="black"/>
                </a:solidFill>
              </a:rPr>
              <a:t>Questione di punti di vista</a:t>
            </a:r>
            <a:r>
              <a:rPr lang="it-IT" sz="4000" dirty="0">
                <a:solidFill>
                  <a:prstClr val="black"/>
                </a:solidFill>
              </a:rPr>
              <a:t/>
            </a:r>
            <a:br>
              <a:rPr lang="it-IT" sz="4000" dirty="0">
                <a:solidFill>
                  <a:prstClr val="black"/>
                </a:solidFill>
              </a:rPr>
            </a:br>
            <a:r>
              <a:rPr lang="it-IT" sz="2800" i="1" dirty="0">
                <a:solidFill>
                  <a:prstClr val="black"/>
                </a:solidFill>
              </a:rPr>
              <a:t>Liceo FANB – Monaco – Classe </a:t>
            </a:r>
            <a:r>
              <a:rPr lang="it-IT" sz="2800" i="1" dirty="0" smtClean="0">
                <a:solidFill>
                  <a:prstClr val="black"/>
                </a:solidFill>
              </a:rPr>
              <a:t>Première EURO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87268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06687"/>
          </a:xfrm>
        </p:spPr>
        <p:txBody>
          <a:bodyPr>
            <a:normAutofit/>
          </a:bodyPr>
          <a:lstStyle/>
          <a:p>
            <a:r>
              <a:rPr lang="it-IT" sz="5400" dirty="0" smtClean="0">
                <a:latin typeface="Bauhaus 93" panose="04030905020B02020C02" pitchFamily="82" charset="0"/>
              </a:rPr>
              <a:t>CATEGORIA </a:t>
            </a:r>
            <a:br>
              <a:rPr lang="it-IT" sz="5400" dirty="0" smtClean="0">
                <a:latin typeface="Bauhaus 93" panose="04030905020B02020C02" pitchFamily="82" charset="0"/>
              </a:rPr>
            </a:br>
            <a:r>
              <a:rPr lang="it-IT" sz="5400" dirty="0" smtClean="0">
                <a:latin typeface="Bauhaus 93" panose="04030905020B02020C02" pitchFamily="82" charset="0"/>
              </a:rPr>
              <a:t>SINGOLI PARTECIPANTI</a:t>
            </a:r>
            <a:endParaRPr lang="it-IT" sz="5400" dirty="0">
              <a:latin typeface="Bauhaus 93" panose="04030905020B02020C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497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600" dirty="0" smtClean="0">
                <a:latin typeface="Bauhaus 93" panose="04030905020B02020C02" pitchFamily="82" charset="0"/>
              </a:rPr>
              <a:t>Menzione speciale</a:t>
            </a:r>
            <a:endParaRPr lang="it-IT" sz="6600" dirty="0">
              <a:latin typeface="Bauhaus 93" panose="04030905020B02020C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583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famiglia Hanbury</a:t>
            </a:r>
            <a:br>
              <a:rPr lang="it-IT" dirty="0" smtClean="0"/>
            </a:br>
            <a:r>
              <a:rPr lang="it-IT" sz="3100" i="1" dirty="0" smtClean="0"/>
              <a:t>Francesco Manca</a:t>
            </a:r>
            <a:endParaRPr lang="it-IT" sz="3100" i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60" y="1600200"/>
            <a:ext cx="3499479" cy="4525963"/>
          </a:xfrm>
        </p:spPr>
      </p:pic>
    </p:spTree>
    <p:extLst>
      <p:ext uri="{BB962C8B-B14F-4D97-AF65-F5344CB8AC3E}">
        <p14:creationId xmlns:p14="http://schemas.microsoft.com/office/powerpoint/2010/main" val="147470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Luce</a:t>
            </a:r>
            <a:br>
              <a:rPr lang="it-IT" dirty="0" smtClean="0"/>
            </a:br>
            <a:r>
              <a:rPr lang="it-IT" sz="3100" i="1" dirty="0" smtClean="0"/>
              <a:t>Francesco Manca</a:t>
            </a:r>
            <a:endParaRPr lang="it-IT" sz="3100" i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8305"/>
            <a:ext cx="8229600" cy="2629753"/>
          </a:xfrm>
        </p:spPr>
      </p:pic>
    </p:spTree>
    <p:extLst>
      <p:ext uri="{BB962C8B-B14F-4D97-AF65-F5344CB8AC3E}">
        <p14:creationId xmlns:p14="http://schemas.microsoft.com/office/powerpoint/2010/main" val="426507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Rosso e Nero</a:t>
            </a:r>
            <a:br>
              <a:rPr lang="it-IT" dirty="0" smtClean="0"/>
            </a:br>
            <a:r>
              <a:rPr lang="it-IT" sz="3100" i="1" dirty="0" smtClean="0"/>
              <a:t>Alberto Locatelli</a:t>
            </a:r>
            <a:endParaRPr lang="it-IT" sz="3100" i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00" y="1600200"/>
            <a:ext cx="6788200" cy="4525963"/>
          </a:xfrm>
        </p:spPr>
      </p:pic>
    </p:spTree>
    <p:extLst>
      <p:ext uri="{BB962C8B-B14F-4D97-AF65-F5344CB8AC3E}">
        <p14:creationId xmlns:p14="http://schemas.microsoft.com/office/powerpoint/2010/main" val="305693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600" dirty="0" smtClean="0">
                <a:latin typeface="Bauhaus 93" panose="04030905020B02020C02" pitchFamily="82" charset="0"/>
              </a:rPr>
              <a:t>Terzo classificato</a:t>
            </a:r>
            <a:endParaRPr lang="it-IT" sz="6600" dirty="0">
              <a:latin typeface="Bauhaus 93" panose="04030905020B02020C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3600" dirty="0"/>
              <a:t>Oltre</a:t>
            </a:r>
            <a:r>
              <a:rPr lang="it-IT" dirty="0"/>
              <a:t/>
            </a:r>
            <a:br>
              <a:rPr lang="it-IT" dirty="0"/>
            </a:br>
            <a:r>
              <a:rPr lang="it-IT" i="1" dirty="0"/>
              <a:t>Mario </a:t>
            </a:r>
            <a:r>
              <a:rPr lang="it-IT" i="1" dirty="0" err="1"/>
              <a:t>Chiaiese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066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Oltre</a:t>
            </a:r>
            <a:br>
              <a:rPr lang="it-IT" dirty="0" smtClean="0"/>
            </a:br>
            <a:r>
              <a:rPr lang="it-IT" sz="2800" i="1" dirty="0" smtClean="0"/>
              <a:t>Mario </a:t>
            </a:r>
            <a:r>
              <a:rPr lang="it-IT" sz="2800" i="1" dirty="0" err="1" smtClean="0"/>
              <a:t>Chiaiese</a:t>
            </a:r>
            <a:endParaRPr lang="it-IT" i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27301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6600" dirty="0" smtClean="0">
                <a:latin typeface="Bauhaus 93" panose="04030905020B02020C02" pitchFamily="82" charset="0"/>
              </a:rPr>
              <a:t>Secondo classificato</a:t>
            </a:r>
            <a:endParaRPr lang="it-IT" sz="6600" dirty="0">
              <a:latin typeface="Bauhaus 93" panose="04030905020B02020C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3600" dirty="0"/>
              <a:t>Cambiamenti</a:t>
            </a:r>
            <a:r>
              <a:rPr lang="it-IT" dirty="0"/>
              <a:t/>
            </a:r>
            <a:br>
              <a:rPr lang="it-IT" dirty="0"/>
            </a:br>
            <a:r>
              <a:rPr lang="it-IT" i="1" dirty="0"/>
              <a:t>Renzo </a:t>
            </a:r>
            <a:r>
              <a:rPr lang="it-IT" i="1" dirty="0" err="1"/>
              <a:t>Gibelli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8138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68</Words>
  <Application>Microsoft Office PowerPoint</Application>
  <PresentationFormat>Presentazione su schermo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OBIETTIVO HANBURY 2018</vt:lpstr>
      <vt:lpstr>CATEGORIA  SINGOLI PARTECIPANTI</vt:lpstr>
      <vt:lpstr>Menzione speciale</vt:lpstr>
      <vt:lpstr>La famiglia Hanbury Francesco Manca</vt:lpstr>
      <vt:lpstr>Luce Francesco Manca</vt:lpstr>
      <vt:lpstr>Rosso e Nero Alberto Locatelli</vt:lpstr>
      <vt:lpstr>Terzo classificato</vt:lpstr>
      <vt:lpstr>Oltre Mario Chiaiese</vt:lpstr>
      <vt:lpstr>Secondo classificato</vt:lpstr>
      <vt:lpstr>Cambiamenti Renzo Gibelli</vt:lpstr>
      <vt:lpstr>Primo classificato</vt:lpstr>
      <vt:lpstr>Signorina mi conceda un valzer Francesco Manca</vt:lpstr>
      <vt:lpstr>CATEGORIA  SCUOLE </vt:lpstr>
      <vt:lpstr>Terzo classificato</vt:lpstr>
      <vt:lpstr>Tempus fugit Liceo FANB – Monaco – Classe Première EURO</vt:lpstr>
      <vt:lpstr>Primo classificato  ex aequo</vt:lpstr>
      <vt:lpstr>Lo specchio della vita I.C. 1 BIANCHERI – classe 2D</vt:lpstr>
      <vt:lpstr>Questione di punti di vista Liceo FANB – Monaco – Classe Première EURO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OBIETTIVO HANBURY 2018</dc:title>
  <dc:creator>Daniela Guglielmi</dc:creator>
  <cp:lastModifiedBy>Daniela Guglielmi</cp:lastModifiedBy>
  <cp:revision>45</cp:revision>
  <dcterms:created xsi:type="dcterms:W3CDTF">2019-02-20T09:43:04Z</dcterms:created>
  <dcterms:modified xsi:type="dcterms:W3CDTF">2019-04-04T15:40:31Z</dcterms:modified>
</cp:coreProperties>
</file>